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0EC87D-F9CE-4F6E-8E14-0A3773D35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DA3056-58B9-4A7A-A6B4-E4A197924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556386-BEBF-4B51-9CD7-8448080B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5F8A22-C35A-4318-9DE4-BB19B97A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5D101B-F37A-45F1-A274-AC4798CB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6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8283D1-C0E8-4E15-8E54-B3687F1D5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209E50-2D87-40B5-AA29-79D91F87C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E8566C-FD38-420E-AB3B-A0214AA9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1B7876-1A8D-40DB-A2FE-59B2DB67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039A8D-0E41-4A7D-9488-2A691D1B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5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DAA712C-B4DD-48BC-902A-EA641CBCFA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2060525-0BD5-4A2A-B6F2-52BBA13FD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019B63-BFDF-4AAB-A209-74AF67C6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A5383A-4F7F-41A1-BFC8-7D6BA9BD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32B2C4-9290-48B6-8865-B80AB543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21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55B1DE-3CB5-4D1B-9ABA-C3244578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AF5D8-3737-4BEB-AAEB-FAAEDF017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E3EFB0-D2A1-46AC-A978-600317CFA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D62171-46D9-4740-BA83-A2869A49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FCEF52-A249-4F91-B1E2-596D1DF3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043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2E2EB3-81FD-438C-B2E9-6B25581E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668BC7-DF94-4982-BFA5-5E769807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3FC1EB-CF16-4E20-BAF3-55E007020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A62206-ECB0-426C-AE12-AE32CA30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116526-592B-4288-9954-614853CD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63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4CFD78-4DD2-4B59-B8F0-D36A72AE7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40EA1C-EBEB-4900-9EA1-0E11D77AA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745B5D6-E2B1-4639-AFBD-DA8DC033A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BD2170-DC01-4255-B845-EA352757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0CA286-2121-4B65-933E-8E45BB2E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10C8FA-78DB-4482-BAEF-2B99561D4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69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01AD49-EED7-42BD-A076-75D0D09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0AAEED-7E3B-4B90-A9CD-9022F3482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216A49-0293-4B86-B55F-51B713D87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5506A1E-794E-4F5B-AB94-D1047BEBA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29F5E9D-561C-4213-949C-4F3161B5A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00A47A6-DBDB-4D36-A148-BB18A1DB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211DCA7-87BB-47AE-9343-5B40915B0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E074C36-EB7A-491B-9A63-FA04C132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81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0AC9B8-9AD5-4C71-BDC0-351AE0A1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509B139-848A-48F5-8C9E-96F0223C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EF7E06D-4044-46B8-B743-FE31D95D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20FC4A-F104-4D29-9157-F4D80DE1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49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A77E29-467B-46FF-BAAD-1B79EE00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8889EA8-3F78-45AC-8E4B-507A000B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F3D0895-BCB8-418B-AE22-082BCC77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11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464473-86EC-4DD0-AE2E-1CC1FC59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C87825-AC15-4C31-A4EE-4070D6459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513027-E711-432A-B35D-E504C817B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E0AEE3-D63D-4AAC-B06A-39DD279A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89356B-552E-4CAC-818C-DF243F96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B24E81-8A33-44A0-AAB6-BF568C67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55B2C6-9CAF-411F-A2C8-4F24EB8C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46F4ABB-3EBF-4CCB-B0E7-E453E37CC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8ABBEEF-980B-4388-A339-611F57FE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A924DF0-3EEB-4331-AC88-67DB1AEC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BB2E83-AD40-4769-9AB9-1E8F6E2A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32DE5F-C063-4E47-BC6C-6CBA62EA3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8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1D57FE9-757F-4B49-AA5E-905988DF5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B9920D-41AC-400B-95C6-3B1734903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04BC32-4174-4556-B3D2-E075C1DC1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1692A-1F7D-4CDC-900A-187750C2A53A}" type="datetimeFigureOut">
              <a:rPr lang="zh-CN" altLang="en-US" smtClean="0"/>
              <a:t>2020/9/30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7C94F4-4E84-4D0E-817B-04065F91C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90976E-571A-4114-8296-ABEF70EF5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826D0-4C40-443C-928E-54E18C4DEF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34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A9060F1-6C41-4AA6-AFB6-92DB4E766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2" y="0"/>
            <a:ext cx="12192000" cy="6858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8419DDC0-082A-483F-A111-C63DB4264560}"/>
              </a:ext>
            </a:extLst>
          </p:cNvPr>
          <p:cNvSpPr/>
          <p:nvPr/>
        </p:nvSpPr>
        <p:spPr>
          <a:xfrm>
            <a:off x="4576763" y="0"/>
            <a:ext cx="3038476" cy="6858000"/>
          </a:xfrm>
          <a:prstGeom prst="rect">
            <a:avLst/>
          </a:prstGeom>
          <a:pattFill prst="dkUpDiag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此区域</a:t>
            </a:r>
            <a:endParaRPr lang="en-US" altLang="zh-CN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zh-CN" alt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内容无效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8453F77-5CB5-4B5E-A971-0307637B1CBD}"/>
              </a:ext>
            </a:extLst>
          </p:cNvPr>
          <p:cNvSpPr txBox="1"/>
          <p:nvPr/>
        </p:nvSpPr>
        <p:spPr>
          <a:xfrm>
            <a:off x="337561" y="3952865"/>
            <a:ext cx="1656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/>
              <a:t>竖条屏</a:t>
            </a:r>
            <a:r>
              <a:rPr lang="en-US" altLang="zh-CN" sz="2800" dirty="0"/>
              <a:t>1</a:t>
            </a:r>
          </a:p>
          <a:p>
            <a:r>
              <a:rPr lang="en-US" altLang="zh-CN" sz="2800" dirty="0"/>
              <a:t>720*2160</a:t>
            </a:r>
            <a:endParaRPr lang="zh-CN" altLang="en-US" sz="28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408862B-96A4-4533-93FD-70EA16505E79}"/>
              </a:ext>
            </a:extLst>
          </p:cNvPr>
          <p:cNvSpPr txBox="1"/>
          <p:nvPr/>
        </p:nvSpPr>
        <p:spPr>
          <a:xfrm>
            <a:off x="2558246" y="3952865"/>
            <a:ext cx="1656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/>
              <a:t>竖条屏</a:t>
            </a:r>
            <a:r>
              <a:rPr lang="en-US" altLang="zh-CN" sz="2800" dirty="0"/>
              <a:t>2</a:t>
            </a:r>
          </a:p>
          <a:p>
            <a:r>
              <a:rPr lang="en-US" altLang="zh-CN" sz="2800" dirty="0"/>
              <a:t>720*2160</a:t>
            </a:r>
            <a:endParaRPr lang="zh-CN" altLang="en-US" sz="28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FE393E4-E726-49CC-B0E6-6C2E7E41629C}"/>
              </a:ext>
            </a:extLst>
          </p:cNvPr>
          <p:cNvSpPr txBox="1"/>
          <p:nvPr/>
        </p:nvSpPr>
        <p:spPr>
          <a:xfrm>
            <a:off x="8035926" y="3952865"/>
            <a:ext cx="1656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/>
              <a:t>竖条屏</a:t>
            </a:r>
            <a:r>
              <a:rPr lang="en-US" altLang="zh-CN" sz="2800" dirty="0"/>
              <a:t>3</a:t>
            </a:r>
          </a:p>
          <a:p>
            <a:r>
              <a:rPr lang="en-US" altLang="zh-CN" sz="2800" dirty="0"/>
              <a:t>720*2160</a:t>
            </a:r>
            <a:endParaRPr lang="zh-CN" altLang="en-US" sz="28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E71B6DD-42D2-4840-BB1E-895B0DF7985C}"/>
              </a:ext>
            </a:extLst>
          </p:cNvPr>
          <p:cNvSpPr txBox="1"/>
          <p:nvPr/>
        </p:nvSpPr>
        <p:spPr>
          <a:xfrm>
            <a:off x="10256611" y="3952865"/>
            <a:ext cx="1656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/>
              <a:t>竖条屏</a:t>
            </a:r>
            <a:r>
              <a:rPr lang="en-US" altLang="zh-CN" sz="2800" dirty="0"/>
              <a:t>4</a:t>
            </a:r>
          </a:p>
          <a:p>
            <a:r>
              <a:rPr lang="en-US" altLang="zh-CN" sz="2800" dirty="0"/>
              <a:t>720*2160</a:t>
            </a:r>
            <a:endParaRPr lang="zh-CN" altLang="en-US" sz="2800" dirty="0"/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52C8E3B-B77D-4AF2-B275-0FFBB5FC03E8}"/>
              </a:ext>
            </a:extLst>
          </p:cNvPr>
          <p:cNvCxnSpPr/>
          <p:nvPr/>
        </p:nvCxnSpPr>
        <p:spPr>
          <a:xfrm>
            <a:off x="0" y="737118"/>
            <a:ext cx="12192000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注: 线形 12">
            <a:extLst>
              <a:ext uri="{FF2B5EF4-FFF2-40B4-BE49-F238E27FC236}">
                <a16:creationId xmlns:a16="http://schemas.microsoft.com/office/drawing/2014/main" id="{305F9378-11BC-4273-9B51-15BFCF6DC8AC}"/>
              </a:ext>
            </a:extLst>
          </p:cNvPr>
          <p:cNvSpPr/>
          <p:nvPr/>
        </p:nvSpPr>
        <p:spPr>
          <a:xfrm>
            <a:off x="662473" y="1096768"/>
            <a:ext cx="1427584" cy="886404"/>
          </a:xfrm>
          <a:prstGeom prst="borderCallout1">
            <a:avLst>
              <a:gd name="adj1" fmla="val -328"/>
              <a:gd name="adj2" fmla="val 100025"/>
              <a:gd name="adj3" fmla="val -38207"/>
              <a:gd name="adj4" fmla="val 110244"/>
            </a:avLst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偏移量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720px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7CF70B3-6160-4B71-BC64-1DA02723F12B}"/>
              </a:ext>
            </a:extLst>
          </p:cNvPr>
          <p:cNvSpPr txBox="1"/>
          <p:nvPr/>
        </p:nvSpPr>
        <p:spPr>
          <a:xfrm>
            <a:off x="5049078" y="167861"/>
            <a:ext cx="2093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总宽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3840px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标注: 线形 14">
            <a:extLst>
              <a:ext uri="{FF2B5EF4-FFF2-40B4-BE49-F238E27FC236}">
                <a16:creationId xmlns:a16="http://schemas.microsoft.com/office/drawing/2014/main" id="{E1767BB8-FFFA-4E0E-B440-FF1658EF62E5}"/>
              </a:ext>
            </a:extLst>
          </p:cNvPr>
          <p:cNvSpPr/>
          <p:nvPr/>
        </p:nvSpPr>
        <p:spPr>
          <a:xfrm>
            <a:off x="2951584" y="1096768"/>
            <a:ext cx="1427584" cy="886404"/>
          </a:xfrm>
          <a:prstGeom prst="borderCallout1">
            <a:avLst>
              <a:gd name="adj1" fmla="val -328"/>
              <a:gd name="adj2" fmla="val 100025"/>
              <a:gd name="adj3" fmla="val -38207"/>
              <a:gd name="adj4" fmla="val 110244"/>
            </a:avLst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偏移量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1440px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标注: 线形 15">
            <a:extLst>
              <a:ext uri="{FF2B5EF4-FFF2-40B4-BE49-F238E27FC236}">
                <a16:creationId xmlns:a16="http://schemas.microsoft.com/office/drawing/2014/main" id="{D744A8AE-FE21-43E6-87A9-437E3E1B3878}"/>
              </a:ext>
            </a:extLst>
          </p:cNvPr>
          <p:cNvSpPr/>
          <p:nvPr/>
        </p:nvSpPr>
        <p:spPr>
          <a:xfrm>
            <a:off x="6024895" y="1094386"/>
            <a:ext cx="1427584" cy="886404"/>
          </a:xfrm>
          <a:prstGeom prst="borderCallout1">
            <a:avLst>
              <a:gd name="adj1" fmla="val -328"/>
              <a:gd name="adj2" fmla="val 100025"/>
              <a:gd name="adj3" fmla="val -38207"/>
              <a:gd name="adj4" fmla="val 110244"/>
            </a:avLst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偏移量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2400px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标注: 线形 16">
            <a:extLst>
              <a:ext uri="{FF2B5EF4-FFF2-40B4-BE49-F238E27FC236}">
                <a16:creationId xmlns:a16="http://schemas.microsoft.com/office/drawing/2014/main" id="{74061B82-F706-4236-8A92-9FB6160C9E04}"/>
              </a:ext>
            </a:extLst>
          </p:cNvPr>
          <p:cNvSpPr/>
          <p:nvPr/>
        </p:nvSpPr>
        <p:spPr>
          <a:xfrm>
            <a:off x="8314006" y="1096768"/>
            <a:ext cx="1427584" cy="886404"/>
          </a:xfrm>
          <a:prstGeom prst="borderCallout1">
            <a:avLst>
              <a:gd name="adj1" fmla="val -328"/>
              <a:gd name="adj2" fmla="val 100025"/>
              <a:gd name="adj3" fmla="val -38207"/>
              <a:gd name="adj4" fmla="val 110244"/>
            </a:avLst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偏移量</a:t>
            </a:r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3120px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E2BE41C-EAB9-4FFE-8825-DF6DD69FC91B}"/>
              </a:ext>
            </a:extLst>
          </p:cNvPr>
          <p:cNvSpPr txBox="1"/>
          <p:nvPr/>
        </p:nvSpPr>
        <p:spPr>
          <a:xfrm>
            <a:off x="4744531" y="4735887"/>
            <a:ext cx="26981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素材总尺寸建议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3840*2160</a:t>
            </a:r>
          </a:p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4K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以上分辨率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比例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16:9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0989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宽屏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IDC</dc:creator>
  <cp:lastModifiedBy>IDC</cp:lastModifiedBy>
  <cp:revision>3</cp:revision>
  <dcterms:created xsi:type="dcterms:W3CDTF">2020-09-30T02:52:43Z</dcterms:created>
  <dcterms:modified xsi:type="dcterms:W3CDTF">2020-09-30T02:54:06Z</dcterms:modified>
</cp:coreProperties>
</file>