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1059160" cy="61194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2" autoAdjust="0"/>
  </p:normalViewPr>
  <p:slideViewPr>
    <p:cSldViewPr snapToGrid="0">
      <p:cViewPr>
        <p:scale>
          <a:sx n="100" d="100"/>
          <a:sy n="100" d="100"/>
        </p:scale>
        <p:origin x="910" y="5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53C0-6890-4A1E-804D-31EEEBCE77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58CF-85FB-4C16-865C-364C9C4313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333" y="5673991"/>
            <a:ext cx="2488364" cy="325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353C0-6890-4A1E-804D-31EEEBCE77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3426" y="5673991"/>
            <a:ext cx="3732548" cy="325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0701" y="5673991"/>
            <a:ext cx="2488364" cy="325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358CF-85FB-4C16-865C-364C9C431330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39768" y="0"/>
            <a:ext cx="8978400" cy="6121787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710" dirty="0">
                <a:solidFill>
                  <a:schemeClr val="tx1"/>
                </a:solidFill>
              </a:rPr>
              <a:t>总</a:t>
            </a:r>
            <a:r>
              <a:rPr lang="en-US" altLang="zh-CN" sz="2710" dirty="0">
                <a:solidFill>
                  <a:schemeClr val="tx1"/>
                </a:solidFill>
              </a:rPr>
              <a:t>3072x1700</a:t>
            </a:r>
            <a:endParaRPr lang="en-US" altLang="zh-CN" sz="2710" dirty="0">
              <a:solidFill>
                <a:schemeClr val="tx1"/>
              </a:solidFill>
            </a:endParaRPr>
          </a:p>
          <a:p>
            <a:pPr algn="ctr"/>
            <a:endParaRPr lang="en-US" altLang="zh-CN" sz="2710" dirty="0">
              <a:solidFill>
                <a:schemeClr val="tx1"/>
              </a:solidFill>
            </a:endParaRPr>
          </a:p>
          <a:p>
            <a:pPr algn="ctr"/>
            <a:r>
              <a:rPr lang="zh-CN" altLang="en-US" sz="2710" dirty="0">
                <a:solidFill>
                  <a:schemeClr val="tx1"/>
                </a:solidFill>
              </a:rPr>
              <a:t>主屏</a:t>
            </a:r>
            <a:r>
              <a:rPr lang="en-US" altLang="zh-CN" sz="2710" dirty="0">
                <a:solidFill>
                  <a:schemeClr val="tx1"/>
                </a:solidFill>
              </a:rPr>
              <a:t>2494x1700</a:t>
            </a:r>
            <a:endParaRPr lang="en-US" altLang="zh-CN" sz="271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0019629" y="0"/>
            <a:ext cx="1044930" cy="6121787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5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290X1700</a:t>
            </a:r>
            <a:endParaRPr lang="zh-CN" altLang="en-US" sz="1205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5162" y="0"/>
            <a:ext cx="1044930" cy="6121787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205" b="1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1205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290X1700</a:t>
            </a:r>
            <a:endParaRPr lang="zh-CN" altLang="en-US" sz="1205" b="1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852957" y="964647"/>
            <a:ext cx="5454016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10" b="1" dirty="0"/>
              <a:t>金州中学报告厅耳屏设计模板</a:t>
            </a:r>
            <a:endParaRPr lang="zh-CN" altLang="en-US" sz="161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815340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470" indent="-204470" algn="l" defTabSz="815340" rtl="0" eaLnBrk="1" latinLnBrk="0" hangingPunct="1">
        <a:lnSpc>
          <a:spcPct val="90000"/>
        </a:lnSpc>
        <a:spcBef>
          <a:spcPts val="89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1pPr>
      <a:lvl2pPr marL="611505" indent="-204470" algn="l" defTabSz="81534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2pPr>
      <a:lvl3pPr marL="1019175" indent="-204470" algn="l" defTabSz="81534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04470" algn="l" defTabSz="81534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10" kern="1200">
          <a:solidFill>
            <a:schemeClr val="tx1"/>
          </a:solidFill>
          <a:latin typeface="+mn-lt"/>
          <a:ea typeface="+mn-ea"/>
          <a:cs typeface="+mn-cs"/>
        </a:defRPr>
      </a:lvl4pPr>
      <a:lvl5pPr marL="1836420" indent="-204470" algn="l" defTabSz="81534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10" kern="1200">
          <a:solidFill>
            <a:schemeClr val="tx1"/>
          </a:solidFill>
          <a:latin typeface="+mn-lt"/>
          <a:ea typeface="+mn-ea"/>
          <a:cs typeface="+mn-cs"/>
        </a:defRPr>
      </a:lvl5pPr>
      <a:lvl6pPr marL="2244090" indent="-204470" algn="l" defTabSz="81534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10" kern="1200">
          <a:solidFill>
            <a:schemeClr val="tx1"/>
          </a:solidFill>
          <a:latin typeface="+mn-lt"/>
          <a:ea typeface="+mn-ea"/>
          <a:cs typeface="+mn-cs"/>
        </a:defRPr>
      </a:lvl6pPr>
      <a:lvl7pPr marL="2651760" indent="-204470" algn="l" defTabSz="81534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10" kern="1200">
          <a:solidFill>
            <a:schemeClr val="tx1"/>
          </a:solidFill>
          <a:latin typeface="+mn-lt"/>
          <a:ea typeface="+mn-ea"/>
          <a:cs typeface="+mn-cs"/>
        </a:defRPr>
      </a:lvl7pPr>
      <a:lvl8pPr marL="3060700" indent="-204470" algn="l" defTabSz="81534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10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indent="-204470" algn="l" defTabSz="81534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340" rtl="0" eaLnBrk="1" latinLnBrk="0" hangingPunct="1">
        <a:defRPr sz="1610" kern="1200">
          <a:solidFill>
            <a:schemeClr val="tx1"/>
          </a:solidFill>
          <a:latin typeface="+mn-lt"/>
          <a:ea typeface="+mn-ea"/>
          <a:cs typeface="+mn-cs"/>
        </a:defRPr>
      </a:lvl1pPr>
      <a:lvl2pPr marL="407670" algn="l" defTabSz="815340" rtl="0" eaLnBrk="1" latinLnBrk="0" hangingPunct="1">
        <a:defRPr sz="1610" kern="1200">
          <a:solidFill>
            <a:schemeClr val="tx1"/>
          </a:solidFill>
          <a:latin typeface="+mn-lt"/>
          <a:ea typeface="+mn-ea"/>
          <a:cs typeface="+mn-cs"/>
        </a:defRPr>
      </a:lvl2pPr>
      <a:lvl3pPr marL="815340" algn="l" defTabSz="815340" rtl="0" eaLnBrk="1" latinLnBrk="0" hangingPunct="1">
        <a:defRPr sz="161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algn="l" defTabSz="815340" rtl="0" eaLnBrk="1" latinLnBrk="0" hangingPunct="1">
        <a:defRPr sz="161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algn="l" defTabSz="815340" rtl="0" eaLnBrk="1" latinLnBrk="0" hangingPunct="1">
        <a:defRPr sz="1610" kern="1200">
          <a:solidFill>
            <a:schemeClr val="tx1"/>
          </a:solidFill>
          <a:latin typeface="+mn-lt"/>
          <a:ea typeface="+mn-ea"/>
          <a:cs typeface="+mn-cs"/>
        </a:defRPr>
      </a:lvl5pPr>
      <a:lvl6pPr marL="2040255" algn="l" defTabSz="815340" rtl="0" eaLnBrk="1" latinLnBrk="0" hangingPunct="1">
        <a:defRPr sz="161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60" algn="l" defTabSz="815340" rtl="0" eaLnBrk="1" latinLnBrk="0" hangingPunct="1">
        <a:defRPr sz="161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65" algn="l" defTabSz="815340" rtl="0" eaLnBrk="1" latinLnBrk="0" hangingPunct="1">
        <a:defRPr sz="1610" kern="1200">
          <a:solidFill>
            <a:schemeClr val="tx1"/>
          </a:solidFill>
          <a:latin typeface="+mn-lt"/>
          <a:ea typeface="+mn-ea"/>
          <a:cs typeface="+mn-cs"/>
        </a:defRPr>
      </a:lvl8pPr>
      <a:lvl9pPr marL="3264535" algn="l" defTabSz="815340" rtl="0" eaLnBrk="1" latinLnBrk="0" hangingPunct="1">
        <a:defRPr sz="16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16865" y="635"/>
            <a:ext cx="463550" cy="6118225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 anchorCtr="0">
            <a:noAutofit/>
          </a:bodyPr>
          <a:p>
            <a:pPr algn="ctr"/>
            <a:r>
              <a:rPr lang="zh-CN" altLang="en-US" sz="5400" b="1" baseline="-25000" dirty="0">
                <a:ln w="0"/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重庆两江新区西南大学附中</a:t>
            </a:r>
            <a:endParaRPr lang="zh-CN" altLang="en-US" sz="5400" b="1" baseline="-25000" dirty="0">
              <a:ln w="0"/>
              <a:solidFill>
                <a:schemeClr val="bg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59390" y="0"/>
            <a:ext cx="463550" cy="6118225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 anchorCtr="0">
            <a:noAutofit/>
          </a:bodyPr>
          <a:p>
            <a:pPr algn="ctr"/>
            <a:r>
              <a:rPr lang="zh-CN" altLang="en-US" sz="5400" b="1" baseline="-25000" dirty="0">
                <a:ln w="0"/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重庆两江新区西南大学附中</a:t>
            </a:r>
            <a:endParaRPr lang="zh-CN" altLang="en-US" sz="5400" b="1" baseline="-25000" dirty="0">
              <a:ln w="0"/>
              <a:solidFill>
                <a:schemeClr val="bg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水墨画版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1059795" cy="61188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359390" y="0"/>
            <a:ext cx="463550" cy="6118225"/>
          </a:xfrm>
          <a:prstGeom prst="rect">
            <a:avLst/>
          </a:prstGeom>
          <a:noFill/>
          <a:ln w="3175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 anchorCtr="0">
            <a:noAutofit/>
          </a:bodyPr>
          <a:p>
            <a:pPr algn="ctr"/>
            <a:r>
              <a:rPr lang="zh-CN" altLang="en-US" sz="5400" b="1" baseline="-25000" dirty="0">
                <a:ln w="0"/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重庆两江新区西南大学附中</a:t>
            </a:r>
            <a:endParaRPr lang="zh-CN" altLang="en-US" sz="5400" b="1" baseline="-25000" dirty="0">
              <a:ln w="0"/>
              <a:solidFill>
                <a:schemeClr val="bg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6865" y="635"/>
            <a:ext cx="463550" cy="6118225"/>
          </a:xfrm>
          <a:prstGeom prst="rect">
            <a:avLst/>
          </a:prstGeom>
          <a:noFill/>
          <a:ln w="3175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 anchorCtr="0">
            <a:noAutofit/>
          </a:bodyPr>
          <a:p>
            <a:pPr algn="ctr"/>
            <a:r>
              <a:rPr lang="zh-CN" altLang="en-US" sz="5400" b="1" baseline="-25000" dirty="0">
                <a:ln w="0"/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重庆两江新区西南大学附中</a:t>
            </a:r>
            <a:endParaRPr lang="zh-CN" altLang="en-US" sz="5400" b="1" baseline="-25000" dirty="0">
              <a:ln w="0"/>
              <a:solidFill>
                <a:schemeClr val="bg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043940" y="-36195"/>
            <a:ext cx="8971200" cy="619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</Words>
  <Application>WPS 演示</Application>
  <PresentationFormat>自定义</PresentationFormat>
  <Paragraphs>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等线</vt:lpstr>
      <vt:lpstr>Calibri</vt:lpstr>
      <vt:lpstr>微软雅黑</vt:lpstr>
      <vt:lpstr>Arial Unicode MS</vt:lpstr>
      <vt:lpstr>黑体</vt:lpstr>
      <vt:lpstr>楷体</vt:lpstr>
      <vt:lpstr>Angsana New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程 思霖</dc:creator>
  <cp:lastModifiedBy>DELL</cp:lastModifiedBy>
  <cp:revision>14</cp:revision>
  <dcterms:created xsi:type="dcterms:W3CDTF">2020-11-06T01:55:00Z</dcterms:created>
  <dcterms:modified xsi:type="dcterms:W3CDTF">2021-01-09T04:04:25Z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